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0506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5203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64265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74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60639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1655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6792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447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708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9933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0393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8003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8300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192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774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08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24940-17C4-4520-A368-3A56D0F6130A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B9E186D-6370-4281-96DC-540963409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362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4" y="609600"/>
            <a:ext cx="8242910" cy="555673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Классный </a:t>
            </a:r>
            <a:r>
              <a:rPr lang="ru-RU" dirty="0" smtClean="0">
                <a:solidFill>
                  <a:srgbClr val="FF0000"/>
                </a:solidFill>
              </a:rPr>
              <a:t>час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«75 лет победы в </a:t>
            </a:r>
            <a:r>
              <a:rPr lang="ru-RU" dirty="0" smtClean="0">
                <a:solidFill>
                  <a:srgbClr val="FF0000"/>
                </a:solidFill>
              </a:rPr>
              <a:t>ВЕЛИКОЙ ОТЕЧЕСТВЕННОЙ ВОЙНЕ»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Подготовила </a:t>
            </a:r>
            <a:br>
              <a:rPr lang="ru-RU" sz="2000" dirty="0" smtClean="0"/>
            </a:br>
            <a:r>
              <a:rPr lang="ru-RU" sz="2000" dirty="0" smtClean="0"/>
              <a:t>классный руководитель</a:t>
            </a:r>
            <a:br>
              <a:rPr lang="ru-RU" sz="2000" dirty="0" smtClean="0"/>
            </a:br>
            <a:r>
              <a:rPr lang="ru-RU" sz="2000" dirty="0" smtClean="0"/>
              <a:t> 9 «Г» класса</a:t>
            </a:r>
            <a:br>
              <a:rPr lang="ru-RU" sz="2000" dirty="0" smtClean="0"/>
            </a:br>
            <a:r>
              <a:rPr lang="ru-RU" sz="2000" dirty="0" err="1" smtClean="0"/>
              <a:t>Бурлакова</a:t>
            </a:r>
            <a:r>
              <a:rPr lang="ru-RU" sz="2000" dirty="0" smtClean="0"/>
              <a:t> Н.Г.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8179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2073" y="1580914"/>
            <a:ext cx="6096000" cy="3765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Победа грезилась,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мечталась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дорог жизни каждый миг…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Тут я спросил: Как…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воевалось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?..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«Обычно, – произнёс старик,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Война ни есть, какое дело.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– вот что главное, сынок».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 миру быть – нужна тут смелость:</a:t>
            </a:r>
            <a:endParaRPr lang="ru-RU" sz="24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допустить несчастий срок…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fsd.multiurok.ru/html/2019/09/14/s_5d7ca525598f4/1204285_1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0391" y="1513202"/>
            <a:ext cx="6031203" cy="39005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35379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sd.multiurok.ru/html/2019/09/14/s_5d7ca525598f4/1204285_2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8039" y="283335"/>
            <a:ext cx="9530367" cy="6310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57823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8440" y="884785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Нам эта скупая дорога,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лучшей не нужно в награду.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Мы здесь наступали и гнали врага,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здесь мы прорвали блокаду!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ладога дорога жиз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0094" y="345347"/>
            <a:ext cx="5952421" cy="311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ладога дорога жиз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000" y="3170125"/>
            <a:ext cx="5340938" cy="322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8068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2579" y="813785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Забыв в дыму, в окопной глине,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Что сон бывает наяву,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Мы беспощадный путь к Берлину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Открыли битвой за Москву.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оборона москв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3071" y="247493"/>
            <a:ext cx="5833102" cy="414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оборона москв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579" y="2851638"/>
            <a:ext cx="5035193" cy="369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1707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2377" y="295342"/>
            <a:ext cx="6096000" cy="30264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Здесь орден Мужества надет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 грудь земли,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Недаром эта грудь истерзана,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Снарядом,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 смертью билась жизнь,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смерть враги нашли.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победила жизнь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боях под Сталинградом!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00" name="Picture 4" descr="Картинки по запросу сражение под сталинград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6835" y="295342"/>
            <a:ext cx="5434047" cy="407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сражение под сталинград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466" y="3321812"/>
            <a:ext cx="4743720" cy="3466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6435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9955" y="759383"/>
            <a:ext cx="6096000" cy="18876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 бои –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Как мера нашей силы.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Потому она и дорога,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Насмерть прикипевшая к России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Курская великая дуга…</a:t>
            </a:r>
            <a:endParaRPr lang="ru-RU" dirty="0"/>
          </a:p>
        </p:txBody>
      </p:sp>
      <p:pic>
        <p:nvPicPr>
          <p:cNvPr id="5122" name="Picture 2" descr="Картинки по запросу курская ду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5037" y="326152"/>
            <a:ext cx="6323526" cy="342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курская ду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637" y="3747181"/>
            <a:ext cx="5163400" cy="291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649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sd.multiurok.ru/html/2019/09/14/s_5d7ca525598f4/1204285_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2134" y="1787583"/>
            <a:ext cx="7559899" cy="49351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957848" y="279478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Четыре года от заката до рассвета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Ковали мы Победу!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Мечталось об одном, чтобы с рассветом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Настала тишина твоя, Победа!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454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6670" y="425003"/>
            <a:ext cx="5061397" cy="3090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Поклонимся великим тем годам,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Тем славным командирам и бойцам,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маршалам страны, и рядовым,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Поклонимся и мёртвым, и живым.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Всем тем, которых забывать нельзя,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Поклонимся, поклонимся, друзья.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Всем миром, всем народом, всей землёй.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Поклонимся за тот великий бой.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56361" y="2682394"/>
            <a:ext cx="43444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Тихо, ребята, минутой молчанья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Память героев почтим,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их голоса когда – то звучали,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 утрам они солнце встречали,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Сверстники наши почти.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Среди нас нет тех,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Кто шёл на фронт и не вернулся.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Вспомним через века, через года,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 тех, кто уже не придёт никогда.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Вспомним!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2" descr="Картинки по запросу великая победа в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361" y="106187"/>
            <a:ext cx="3645576" cy="257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великая победа в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670" y="3515867"/>
            <a:ext cx="4489739" cy="321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213292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</TotalTime>
  <Words>292</Words>
  <Application>Microsoft Office PowerPoint</Application>
  <PresentationFormat>Произвольный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Легкий дым</vt:lpstr>
      <vt:lpstr>  Классный час «75 лет победы в ВЕЛИКОЙ ОТЕЧЕСТВЕННОЙ ВОЙНЕ» Подготовила  классный руководитель  9 «Г» класса Бурлакова Н.Г.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«75 лет победы в Великой отечественной войне»</dc:title>
  <dc:creator>Trojan</dc:creator>
  <cp:lastModifiedBy>Руководитель</cp:lastModifiedBy>
  <cp:revision>6</cp:revision>
  <dcterms:created xsi:type="dcterms:W3CDTF">2019-12-05T16:00:38Z</dcterms:created>
  <dcterms:modified xsi:type="dcterms:W3CDTF">2020-08-28T06:29:46Z</dcterms:modified>
</cp:coreProperties>
</file>